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5" r:id="rId3"/>
    <p:sldId id="272" r:id="rId4"/>
    <p:sldId id="276" r:id="rId5"/>
    <p:sldId id="274" r:id="rId6"/>
    <p:sldId id="258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67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65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710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856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F44FB3D-D836-C32C-379E-69746E4E9C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DD10513B-234F-3E41-49AF-61E10E6706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39548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Copyright©2013-2022 </a:t>
            </a:r>
            <a:r>
              <a:rPr lang="en-US" altLang="ja-JP" sz="800" b="1" dirty="0">
                <a:hlinkClick r:id="rId5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Oval 2">
            <a:extLst>
              <a:ext uri="{FF2B5EF4-FFF2-40B4-BE49-F238E27FC236}">
                <a16:creationId xmlns:a16="http://schemas.microsoft.com/office/drawing/2014/main" id="{A65ADEA3-A900-1802-012C-4F861A42F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792660"/>
            <a:ext cx="685800" cy="685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39" name="Oval 3">
            <a:extLst>
              <a:ext uri="{FF2B5EF4-FFF2-40B4-BE49-F238E27FC236}">
                <a16:creationId xmlns:a16="http://schemas.microsoft.com/office/drawing/2014/main" id="{96A0B0DD-1E28-C65C-8F8D-7802540C4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725860"/>
            <a:ext cx="2667000" cy="2667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65540" name="AutoShape 4">
            <a:extLst>
              <a:ext uri="{FF2B5EF4-FFF2-40B4-BE49-F238E27FC236}">
                <a16:creationId xmlns:a16="http://schemas.microsoft.com/office/drawing/2014/main" id="{530445B1-BCCA-2619-CBA8-5ED43F61F949}"/>
              </a:ext>
            </a:extLst>
          </p:cNvPr>
          <p:cNvCxnSpPr>
            <a:cxnSpLocks noChangeShapeType="1"/>
            <a:stCxn id="65538" idx="0"/>
            <a:endCxn id="65539" idx="1"/>
          </p:cNvCxnSpPr>
          <p:nvPr/>
        </p:nvCxnSpPr>
        <p:spPr bwMode="auto">
          <a:xfrm flipV="1">
            <a:off x="800100" y="1102098"/>
            <a:ext cx="1800225" cy="67627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541" name="AutoShape 5">
            <a:extLst>
              <a:ext uri="{FF2B5EF4-FFF2-40B4-BE49-F238E27FC236}">
                <a16:creationId xmlns:a16="http://schemas.microsoft.com/office/drawing/2014/main" id="{7542BA19-C755-43E7-BD7F-FDD9938613F2}"/>
              </a:ext>
            </a:extLst>
          </p:cNvPr>
          <p:cNvCxnSpPr>
            <a:cxnSpLocks noChangeShapeType="1"/>
            <a:stCxn id="65538" idx="4"/>
            <a:endCxn id="65539" idx="3"/>
          </p:cNvCxnSpPr>
          <p:nvPr/>
        </p:nvCxnSpPr>
        <p:spPr bwMode="auto">
          <a:xfrm>
            <a:off x="800100" y="2492748"/>
            <a:ext cx="1800225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542" name="Oval 6">
            <a:extLst>
              <a:ext uri="{FF2B5EF4-FFF2-40B4-BE49-F238E27FC236}">
                <a16:creationId xmlns:a16="http://schemas.microsoft.com/office/drawing/2014/main" id="{6D425F4C-85CB-A3AC-4799-23DFC89A5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2021260"/>
            <a:ext cx="304800" cy="3048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3" name="Oval 7">
            <a:extLst>
              <a:ext uri="{FF2B5EF4-FFF2-40B4-BE49-F238E27FC236}">
                <a16:creationId xmlns:a16="http://schemas.microsoft.com/office/drawing/2014/main" id="{A34E01CE-1753-6956-7D4F-922CC535A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725860"/>
            <a:ext cx="2667000" cy="26670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65544" name="AutoShape 8">
            <a:extLst>
              <a:ext uri="{FF2B5EF4-FFF2-40B4-BE49-F238E27FC236}">
                <a16:creationId xmlns:a16="http://schemas.microsoft.com/office/drawing/2014/main" id="{085A0A84-EBD7-718B-543D-99AE22B083A9}"/>
              </a:ext>
            </a:extLst>
          </p:cNvPr>
          <p:cNvCxnSpPr>
            <a:cxnSpLocks noChangeShapeType="1"/>
            <a:stCxn id="65542" idx="0"/>
            <a:endCxn id="65543" idx="1"/>
          </p:cNvCxnSpPr>
          <p:nvPr/>
        </p:nvCxnSpPr>
        <p:spPr bwMode="auto">
          <a:xfrm flipV="1">
            <a:off x="5410200" y="1116433"/>
            <a:ext cx="1990773" cy="90482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545" name="AutoShape 9">
            <a:extLst>
              <a:ext uri="{FF2B5EF4-FFF2-40B4-BE49-F238E27FC236}">
                <a16:creationId xmlns:a16="http://schemas.microsoft.com/office/drawing/2014/main" id="{5200BE71-BD0A-5E2F-DBD1-7B862B3366E0}"/>
              </a:ext>
            </a:extLst>
          </p:cNvPr>
          <p:cNvCxnSpPr>
            <a:cxnSpLocks noChangeShapeType="1"/>
            <a:stCxn id="65542" idx="4"/>
            <a:endCxn id="65543" idx="3"/>
          </p:cNvCxnSpPr>
          <p:nvPr/>
        </p:nvCxnSpPr>
        <p:spPr bwMode="auto">
          <a:xfrm>
            <a:off x="5410200" y="2326060"/>
            <a:ext cx="1990773" cy="676227"/>
          </a:xfrm>
          <a:prstGeom prst="straightConnector1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2">
            <a:extLst>
              <a:ext uri="{FF2B5EF4-FFF2-40B4-BE49-F238E27FC236}">
                <a16:creationId xmlns:a16="http://schemas.microsoft.com/office/drawing/2014/main" id="{7E0D8CE2-9B91-F246-28A9-5B2258152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954961"/>
            <a:ext cx="6858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Oval 3">
            <a:extLst>
              <a:ext uri="{FF2B5EF4-FFF2-40B4-BE49-F238E27FC236}">
                <a16:creationId xmlns:a16="http://schemas.microsoft.com/office/drawing/2014/main" id="{85B005A0-4E4C-3BC4-B5BC-3BF236672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888161"/>
            <a:ext cx="2667000" cy="26670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16" name="AutoShape 4">
            <a:extLst>
              <a:ext uri="{FF2B5EF4-FFF2-40B4-BE49-F238E27FC236}">
                <a16:creationId xmlns:a16="http://schemas.microsoft.com/office/drawing/2014/main" id="{8541145E-F084-B453-EC85-E25F3CF9E14B}"/>
              </a:ext>
            </a:extLst>
          </p:cNvPr>
          <p:cNvCxnSpPr>
            <a:cxnSpLocks noChangeShapeType="1"/>
            <a:stCxn id="14" idx="0"/>
            <a:endCxn id="15" idx="1"/>
          </p:cNvCxnSpPr>
          <p:nvPr/>
        </p:nvCxnSpPr>
        <p:spPr bwMode="auto">
          <a:xfrm flipV="1">
            <a:off x="800100" y="4264399"/>
            <a:ext cx="1800225" cy="676275"/>
          </a:xfrm>
          <a:prstGeom prst="straightConnector1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AutoShape 5">
            <a:extLst>
              <a:ext uri="{FF2B5EF4-FFF2-40B4-BE49-F238E27FC236}">
                <a16:creationId xmlns:a16="http://schemas.microsoft.com/office/drawing/2014/main" id="{B946227D-2A6F-4778-274F-65FBD2E90958}"/>
              </a:ext>
            </a:extLst>
          </p:cNvPr>
          <p:cNvCxnSpPr>
            <a:cxnSpLocks noChangeShapeType="1"/>
            <a:stCxn id="14" idx="4"/>
            <a:endCxn id="15" idx="3"/>
          </p:cNvCxnSpPr>
          <p:nvPr/>
        </p:nvCxnSpPr>
        <p:spPr bwMode="auto">
          <a:xfrm>
            <a:off x="800100" y="5655049"/>
            <a:ext cx="1800225" cy="523875"/>
          </a:xfrm>
          <a:prstGeom prst="straightConnector1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Oval 6">
            <a:extLst>
              <a:ext uri="{FF2B5EF4-FFF2-40B4-BE49-F238E27FC236}">
                <a16:creationId xmlns:a16="http://schemas.microsoft.com/office/drawing/2014/main" id="{61681722-D519-A522-1D78-1598C6211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5183561"/>
            <a:ext cx="304800" cy="3048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Oval 7">
            <a:extLst>
              <a:ext uri="{FF2B5EF4-FFF2-40B4-BE49-F238E27FC236}">
                <a16:creationId xmlns:a16="http://schemas.microsoft.com/office/drawing/2014/main" id="{14871A59-53C6-88E0-F546-7DC4D5D25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3888161"/>
            <a:ext cx="2667000" cy="2667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20" name="AutoShape 8">
            <a:extLst>
              <a:ext uri="{FF2B5EF4-FFF2-40B4-BE49-F238E27FC236}">
                <a16:creationId xmlns:a16="http://schemas.microsoft.com/office/drawing/2014/main" id="{04E5CACB-56A7-F4E7-7393-5933496E91FA}"/>
              </a:ext>
            </a:extLst>
          </p:cNvPr>
          <p:cNvCxnSpPr>
            <a:cxnSpLocks noChangeShapeType="1"/>
            <a:stCxn id="18" idx="0"/>
            <a:endCxn id="19" idx="1"/>
          </p:cNvCxnSpPr>
          <p:nvPr/>
        </p:nvCxnSpPr>
        <p:spPr bwMode="auto">
          <a:xfrm flipV="1">
            <a:off x="5410200" y="4278734"/>
            <a:ext cx="1990773" cy="904827"/>
          </a:xfrm>
          <a:prstGeom prst="straightConnector1">
            <a:avLst/>
          </a:prstGeom>
          <a:noFill/>
          <a:ln w="12700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AutoShape 9">
            <a:extLst>
              <a:ext uri="{FF2B5EF4-FFF2-40B4-BE49-F238E27FC236}">
                <a16:creationId xmlns:a16="http://schemas.microsoft.com/office/drawing/2014/main" id="{F972A79B-AE5F-ED39-7A7D-3F4C80980C00}"/>
              </a:ext>
            </a:extLst>
          </p:cNvPr>
          <p:cNvCxnSpPr>
            <a:cxnSpLocks noChangeShapeType="1"/>
            <a:stCxn id="18" idx="4"/>
            <a:endCxn id="19" idx="3"/>
          </p:cNvCxnSpPr>
          <p:nvPr/>
        </p:nvCxnSpPr>
        <p:spPr bwMode="auto">
          <a:xfrm>
            <a:off x="5410200" y="5488361"/>
            <a:ext cx="1990773" cy="676227"/>
          </a:xfrm>
          <a:prstGeom prst="straightConnector1">
            <a:avLst/>
          </a:prstGeom>
          <a:noFill/>
          <a:ln w="12700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7DFE628-430E-8789-855A-7558C634C1FC}"/>
              </a:ext>
            </a:extLst>
          </p:cNvPr>
          <p:cNvSpPr txBox="1"/>
          <p:nvPr/>
        </p:nvSpPr>
        <p:spPr>
          <a:xfrm>
            <a:off x="276046" y="232912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400" b="0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図の一部をクローズアップ表現するためのテンプレート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04A957A-63B8-E3CB-5B9F-251FB7CCF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186" y="980728"/>
            <a:ext cx="2141039" cy="2323906"/>
          </a:xfrm>
          <a:custGeom>
            <a:avLst/>
            <a:gdLst>
              <a:gd name="connsiteX0" fmla="*/ 2141039 w 2141039"/>
              <a:gd name="connsiteY0" fmla="*/ 0 h 2323906"/>
              <a:gd name="connsiteX1" fmla="*/ 2048541 w 2141039"/>
              <a:gd name="connsiteY1" fmla="*/ 56194 h 2323906"/>
              <a:gd name="connsiteX2" fmla="*/ 1460614 w 2141039"/>
              <a:gd name="connsiteY2" fmla="*/ 1161953 h 2323906"/>
              <a:gd name="connsiteX3" fmla="*/ 2048541 w 2141039"/>
              <a:gd name="connsiteY3" fmla="*/ 2267712 h 2323906"/>
              <a:gd name="connsiteX4" fmla="*/ 2141039 w 2141039"/>
              <a:gd name="connsiteY4" fmla="*/ 2323906 h 2323906"/>
              <a:gd name="connsiteX5" fmla="*/ 0 w 2141039"/>
              <a:gd name="connsiteY5" fmla="*/ 1504723 h 2323906"/>
              <a:gd name="connsiteX6" fmla="*/ 0 w 2141039"/>
              <a:gd name="connsiteY6" fmla="*/ 1499720 h 2323906"/>
              <a:gd name="connsiteX7" fmla="*/ 50914 w 2141039"/>
              <a:gd name="connsiteY7" fmla="*/ 1504853 h 2323906"/>
              <a:gd name="connsiteX8" fmla="*/ 393814 w 2141039"/>
              <a:gd name="connsiteY8" fmla="*/ 1161953 h 2323906"/>
              <a:gd name="connsiteX9" fmla="*/ 50914 w 2141039"/>
              <a:gd name="connsiteY9" fmla="*/ 819053 h 2323906"/>
              <a:gd name="connsiteX10" fmla="*/ 0 w 2141039"/>
              <a:gd name="connsiteY10" fmla="*/ 824186 h 2323906"/>
              <a:gd name="connsiteX11" fmla="*/ 0 w 2141039"/>
              <a:gd name="connsiteY11" fmla="*/ 819183 h 2323906"/>
              <a:gd name="connsiteX12" fmla="*/ 2141039 w 2141039"/>
              <a:gd name="connsiteY12" fmla="*/ 0 h 23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41039" h="2323906">
                <a:moveTo>
                  <a:pt x="2141039" y="0"/>
                </a:moveTo>
                <a:lnTo>
                  <a:pt x="2048541" y="56194"/>
                </a:lnTo>
                <a:cubicBezTo>
                  <a:pt x="1693828" y="295833"/>
                  <a:pt x="1460614" y="701658"/>
                  <a:pt x="1460614" y="1161953"/>
                </a:cubicBezTo>
                <a:cubicBezTo>
                  <a:pt x="1460614" y="1622248"/>
                  <a:pt x="1693828" y="2028073"/>
                  <a:pt x="2048541" y="2267712"/>
                </a:cubicBezTo>
                <a:lnTo>
                  <a:pt x="2141039" y="2323906"/>
                </a:lnTo>
                <a:lnTo>
                  <a:pt x="0" y="1504723"/>
                </a:lnTo>
                <a:lnTo>
                  <a:pt x="0" y="1499720"/>
                </a:lnTo>
                <a:lnTo>
                  <a:pt x="50914" y="1504853"/>
                </a:lnTo>
                <a:cubicBezTo>
                  <a:pt x="240292" y="1504853"/>
                  <a:pt x="393814" y="1351331"/>
                  <a:pt x="393814" y="1161953"/>
                </a:cubicBezTo>
                <a:cubicBezTo>
                  <a:pt x="393814" y="972575"/>
                  <a:pt x="240292" y="819053"/>
                  <a:pt x="50914" y="819053"/>
                </a:cubicBezTo>
                <a:lnTo>
                  <a:pt x="0" y="824186"/>
                </a:lnTo>
                <a:lnTo>
                  <a:pt x="0" y="819183"/>
                </a:lnTo>
                <a:lnTo>
                  <a:pt x="2141039" y="0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3" name="Oval 2">
            <a:extLst>
              <a:ext uri="{FF2B5EF4-FFF2-40B4-BE49-F238E27FC236}">
                <a16:creationId xmlns:a16="http://schemas.microsoft.com/office/drawing/2014/main" id="{6815F6D4-667A-4C79-C407-534D84595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799782"/>
            <a:ext cx="685800" cy="685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Oval 3">
            <a:extLst>
              <a:ext uri="{FF2B5EF4-FFF2-40B4-BE49-F238E27FC236}">
                <a16:creationId xmlns:a16="http://schemas.microsoft.com/office/drawing/2014/main" id="{648FF17F-7927-2528-3F62-7850B7F9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809182"/>
            <a:ext cx="2667000" cy="2667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BC21EE04-F607-6045-9C10-5EFC7E462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9208" y="980728"/>
            <a:ext cx="2141039" cy="2323906"/>
          </a:xfrm>
          <a:custGeom>
            <a:avLst/>
            <a:gdLst>
              <a:gd name="connsiteX0" fmla="*/ 2141039 w 2141039"/>
              <a:gd name="connsiteY0" fmla="*/ 0 h 2323906"/>
              <a:gd name="connsiteX1" fmla="*/ 2048541 w 2141039"/>
              <a:gd name="connsiteY1" fmla="*/ 56194 h 2323906"/>
              <a:gd name="connsiteX2" fmla="*/ 1460614 w 2141039"/>
              <a:gd name="connsiteY2" fmla="*/ 1161953 h 2323906"/>
              <a:gd name="connsiteX3" fmla="*/ 2048541 w 2141039"/>
              <a:gd name="connsiteY3" fmla="*/ 2267712 h 2323906"/>
              <a:gd name="connsiteX4" fmla="*/ 2141039 w 2141039"/>
              <a:gd name="connsiteY4" fmla="*/ 2323906 h 2323906"/>
              <a:gd name="connsiteX5" fmla="*/ 0 w 2141039"/>
              <a:gd name="connsiteY5" fmla="*/ 1504723 h 2323906"/>
              <a:gd name="connsiteX6" fmla="*/ 0 w 2141039"/>
              <a:gd name="connsiteY6" fmla="*/ 1499720 h 2323906"/>
              <a:gd name="connsiteX7" fmla="*/ 50914 w 2141039"/>
              <a:gd name="connsiteY7" fmla="*/ 1504853 h 2323906"/>
              <a:gd name="connsiteX8" fmla="*/ 393814 w 2141039"/>
              <a:gd name="connsiteY8" fmla="*/ 1161953 h 2323906"/>
              <a:gd name="connsiteX9" fmla="*/ 50914 w 2141039"/>
              <a:gd name="connsiteY9" fmla="*/ 819053 h 2323906"/>
              <a:gd name="connsiteX10" fmla="*/ 0 w 2141039"/>
              <a:gd name="connsiteY10" fmla="*/ 824186 h 2323906"/>
              <a:gd name="connsiteX11" fmla="*/ 0 w 2141039"/>
              <a:gd name="connsiteY11" fmla="*/ 819183 h 2323906"/>
              <a:gd name="connsiteX12" fmla="*/ 2141039 w 2141039"/>
              <a:gd name="connsiteY12" fmla="*/ 0 h 23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41039" h="2323906">
                <a:moveTo>
                  <a:pt x="2141039" y="0"/>
                </a:moveTo>
                <a:lnTo>
                  <a:pt x="2048541" y="56194"/>
                </a:lnTo>
                <a:cubicBezTo>
                  <a:pt x="1693828" y="295833"/>
                  <a:pt x="1460614" y="701658"/>
                  <a:pt x="1460614" y="1161953"/>
                </a:cubicBezTo>
                <a:cubicBezTo>
                  <a:pt x="1460614" y="1622248"/>
                  <a:pt x="1693828" y="2028073"/>
                  <a:pt x="2048541" y="2267712"/>
                </a:cubicBezTo>
                <a:lnTo>
                  <a:pt x="2141039" y="2323906"/>
                </a:lnTo>
                <a:lnTo>
                  <a:pt x="0" y="1504723"/>
                </a:lnTo>
                <a:lnTo>
                  <a:pt x="0" y="1499720"/>
                </a:lnTo>
                <a:lnTo>
                  <a:pt x="50914" y="1504853"/>
                </a:lnTo>
                <a:cubicBezTo>
                  <a:pt x="240292" y="1504853"/>
                  <a:pt x="393814" y="1351331"/>
                  <a:pt x="393814" y="1161953"/>
                </a:cubicBezTo>
                <a:cubicBezTo>
                  <a:pt x="393814" y="972575"/>
                  <a:pt x="240292" y="819053"/>
                  <a:pt x="50914" y="819053"/>
                </a:cubicBezTo>
                <a:lnTo>
                  <a:pt x="0" y="824186"/>
                </a:lnTo>
                <a:lnTo>
                  <a:pt x="0" y="819183"/>
                </a:lnTo>
                <a:lnTo>
                  <a:pt x="2141039" y="0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7" name="Oval 2">
            <a:extLst>
              <a:ext uri="{FF2B5EF4-FFF2-40B4-BE49-F238E27FC236}">
                <a16:creationId xmlns:a16="http://schemas.microsoft.com/office/drawing/2014/main" id="{E7314EF1-6669-2C84-9897-83072F641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7222" y="1799782"/>
            <a:ext cx="685800" cy="6858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Oval 3">
            <a:extLst>
              <a:ext uri="{FF2B5EF4-FFF2-40B4-BE49-F238E27FC236}">
                <a16:creationId xmlns:a16="http://schemas.microsoft.com/office/drawing/2014/main" id="{EF16D68D-A9C6-1D5A-3FBF-279725C59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9822" y="809182"/>
            <a:ext cx="2667000" cy="2667000"/>
          </a:xfrm>
          <a:prstGeom prst="ellipse">
            <a:avLst/>
          </a:prstGeom>
          <a:noFill/>
          <a:ln w="5715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BE5CDDD4-6CE8-1D4C-509F-EACDB818E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186" y="3948214"/>
            <a:ext cx="2141039" cy="2323906"/>
          </a:xfrm>
          <a:custGeom>
            <a:avLst/>
            <a:gdLst>
              <a:gd name="connsiteX0" fmla="*/ 2141039 w 2141039"/>
              <a:gd name="connsiteY0" fmla="*/ 0 h 2323906"/>
              <a:gd name="connsiteX1" fmla="*/ 2048541 w 2141039"/>
              <a:gd name="connsiteY1" fmla="*/ 56194 h 2323906"/>
              <a:gd name="connsiteX2" fmla="*/ 1460614 w 2141039"/>
              <a:gd name="connsiteY2" fmla="*/ 1161953 h 2323906"/>
              <a:gd name="connsiteX3" fmla="*/ 2048541 w 2141039"/>
              <a:gd name="connsiteY3" fmla="*/ 2267712 h 2323906"/>
              <a:gd name="connsiteX4" fmla="*/ 2141039 w 2141039"/>
              <a:gd name="connsiteY4" fmla="*/ 2323906 h 2323906"/>
              <a:gd name="connsiteX5" fmla="*/ 0 w 2141039"/>
              <a:gd name="connsiteY5" fmla="*/ 1504723 h 2323906"/>
              <a:gd name="connsiteX6" fmla="*/ 0 w 2141039"/>
              <a:gd name="connsiteY6" fmla="*/ 1499720 h 2323906"/>
              <a:gd name="connsiteX7" fmla="*/ 50914 w 2141039"/>
              <a:gd name="connsiteY7" fmla="*/ 1504853 h 2323906"/>
              <a:gd name="connsiteX8" fmla="*/ 393814 w 2141039"/>
              <a:gd name="connsiteY8" fmla="*/ 1161953 h 2323906"/>
              <a:gd name="connsiteX9" fmla="*/ 50914 w 2141039"/>
              <a:gd name="connsiteY9" fmla="*/ 819053 h 2323906"/>
              <a:gd name="connsiteX10" fmla="*/ 0 w 2141039"/>
              <a:gd name="connsiteY10" fmla="*/ 824186 h 2323906"/>
              <a:gd name="connsiteX11" fmla="*/ 0 w 2141039"/>
              <a:gd name="connsiteY11" fmla="*/ 819183 h 2323906"/>
              <a:gd name="connsiteX12" fmla="*/ 2141039 w 2141039"/>
              <a:gd name="connsiteY12" fmla="*/ 0 h 23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41039" h="2323906">
                <a:moveTo>
                  <a:pt x="2141039" y="0"/>
                </a:moveTo>
                <a:lnTo>
                  <a:pt x="2048541" y="56194"/>
                </a:lnTo>
                <a:cubicBezTo>
                  <a:pt x="1693828" y="295833"/>
                  <a:pt x="1460614" y="701658"/>
                  <a:pt x="1460614" y="1161953"/>
                </a:cubicBezTo>
                <a:cubicBezTo>
                  <a:pt x="1460614" y="1622248"/>
                  <a:pt x="1693828" y="2028073"/>
                  <a:pt x="2048541" y="2267712"/>
                </a:cubicBezTo>
                <a:lnTo>
                  <a:pt x="2141039" y="2323906"/>
                </a:lnTo>
                <a:lnTo>
                  <a:pt x="0" y="1504723"/>
                </a:lnTo>
                <a:lnTo>
                  <a:pt x="0" y="1499720"/>
                </a:lnTo>
                <a:lnTo>
                  <a:pt x="50914" y="1504853"/>
                </a:lnTo>
                <a:cubicBezTo>
                  <a:pt x="240292" y="1504853"/>
                  <a:pt x="393814" y="1351331"/>
                  <a:pt x="393814" y="1161953"/>
                </a:cubicBezTo>
                <a:cubicBezTo>
                  <a:pt x="393814" y="972575"/>
                  <a:pt x="240292" y="819053"/>
                  <a:pt x="50914" y="819053"/>
                </a:cubicBezTo>
                <a:lnTo>
                  <a:pt x="0" y="824186"/>
                </a:lnTo>
                <a:lnTo>
                  <a:pt x="0" y="819183"/>
                </a:lnTo>
                <a:lnTo>
                  <a:pt x="2141039" y="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0" name="Oval 2">
            <a:extLst>
              <a:ext uri="{FF2B5EF4-FFF2-40B4-BE49-F238E27FC236}">
                <a16:creationId xmlns:a16="http://schemas.microsoft.com/office/drawing/2014/main" id="{5801D5BF-9D91-0669-C2CA-7CB3251AE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767268"/>
            <a:ext cx="685800" cy="6858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Oval 3">
            <a:extLst>
              <a:ext uri="{FF2B5EF4-FFF2-40B4-BE49-F238E27FC236}">
                <a16:creationId xmlns:a16="http://schemas.microsoft.com/office/drawing/2014/main" id="{FEE4852E-D35E-6214-2E82-6DB6D1ACD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776668"/>
            <a:ext cx="2667000" cy="26670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36" name="フリーフォーム: 図形 65535">
            <a:extLst>
              <a:ext uri="{FF2B5EF4-FFF2-40B4-BE49-F238E27FC236}">
                <a16:creationId xmlns:a16="http://schemas.microsoft.com/office/drawing/2014/main" id="{0A09DB5D-A4B8-42B9-6A13-D669FE437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9208" y="3948214"/>
            <a:ext cx="2141039" cy="2323906"/>
          </a:xfrm>
          <a:custGeom>
            <a:avLst/>
            <a:gdLst>
              <a:gd name="connsiteX0" fmla="*/ 2141039 w 2141039"/>
              <a:gd name="connsiteY0" fmla="*/ 0 h 2323906"/>
              <a:gd name="connsiteX1" fmla="*/ 2048541 w 2141039"/>
              <a:gd name="connsiteY1" fmla="*/ 56194 h 2323906"/>
              <a:gd name="connsiteX2" fmla="*/ 1460614 w 2141039"/>
              <a:gd name="connsiteY2" fmla="*/ 1161953 h 2323906"/>
              <a:gd name="connsiteX3" fmla="*/ 2048541 w 2141039"/>
              <a:gd name="connsiteY3" fmla="*/ 2267712 h 2323906"/>
              <a:gd name="connsiteX4" fmla="*/ 2141039 w 2141039"/>
              <a:gd name="connsiteY4" fmla="*/ 2323906 h 2323906"/>
              <a:gd name="connsiteX5" fmla="*/ 0 w 2141039"/>
              <a:gd name="connsiteY5" fmla="*/ 1504723 h 2323906"/>
              <a:gd name="connsiteX6" fmla="*/ 0 w 2141039"/>
              <a:gd name="connsiteY6" fmla="*/ 1499720 h 2323906"/>
              <a:gd name="connsiteX7" fmla="*/ 50914 w 2141039"/>
              <a:gd name="connsiteY7" fmla="*/ 1504853 h 2323906"/>
              <a:gd name="connsiteX8" fmla="*/ 393814 w 2141039"/>
              <a:gd name="connsiteY8" fmla="*/ 1161953 h 2323906"/>
              <a:gd name="connsiteX9" fmla="*/ 50914 w 2141039"/>
              <a:gd name="connsiteY9" fmla="*/ 819053 h 2323906"/>
              <a:gd name="connsiteX10" fmla="*/ 0 w 2141039"/>
              <a:gd name="connsiteY10" fmla="*/ 824186 h 2323906"/>
              <a:gd name="connsiteX11" fmla="*/ 0 w 2141039"/>
              <a:gd name="connsiteY11" fmla="*/ 819183 h 2323906"/>
              <a:gd name="connsiteX12" fmla="*/ 2141039 w 2141039"/>
              <a:gd name="connsiteY12" fmla="*/ 0 h 23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41039" h="2323906">
                <a:moveTo>
                  <a:pt x="2141039" y="0"/>
                </a:moveTo>
                <a:lnTo>
                  <a:pt x="2048541" y="56194"/>
                </a:lnTo>
                <a:cubicBezTo>
                  <a:pt x="1693828" y="295833"/>
                  <a:pt x="1460614" y="701658"/>
                  <a:pt x="1460614" y="1161953"/>
                </a:cubicBezTo>
                <a:cubicBezTo>
                  <a:pt x="1460614" y="1622248"/>
                  <a:pt x="1693828" y="2028073"/>
                  <a:pt x="2048541" y="2267712"/>
                </a:cubicBezTo>
                <a:lnTo>
                  <a:pt x="2141039" y="2323906"/>
                </a:lnTo>
                <a:lnTo>
                  <a:pt x="0" y="1504723"/>
                </a:lnTo>
                <a:lnTo>
                  <a:pt x="0" y="1499720"/>
                </a:lnTo>
                <a:lnTo>
                  <a:pt x="50914" y="1504853"/>
                </a:lnTo>
                <a:cubicBezTo>
                  <a:pt x="240292" y="1504853"/>
                  <a:pt x="393814" y="1351331"/>
                  <a:pt x="393814" y="1161953"/>
                </a:cubicBezTo>
                <a:cubicBezTo>
                  <a:pt x="393814" y="972575"/>
                  <a:pt x="240292" y="819053"/>
                  <a:pt x="50914" y="819053"/>
                </a:cubicBezTo>
                <a:lnTo>
                  <a:pt x="0" y="824186"/>
                </a:lnTo>
                <a:lnTo>
                  <a:pt x="0" y="819183"/>
                </a:lnTo>
                <a:lnTo>
                  <a:pt x="2141039" y="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5537" name="Oval 2">
            <a:extLst>
              <a:ext uri="{FF2B5EF4-FFF2-40B4-BE49-F238E27FC236}">
                <a16:creationId xmlns:a16="http://schemas.microsoft.com/office/drawing/2014/main" id="{D1C0FF39-141B-9A48-74AC-8A5214C9A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7222" y="4767268"/>
            <a:ext cx="685800" cy="6858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6" name="Oval 3">
            <a:extLst>
              <a:ext uri="{FF2B5EF4-FFF2-40B4-BE49-F238E27FC236}">
                <a16:creationId xmlns:a16="http://schemas.microsoft.com/office/drawing/2014/main" id="{E391FBF1-45BF-B014-D312-9818E88449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9822" y="3776668"/>
            <a:ext cx="2667000" cy="2667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7" name="テキスト ボックス 65546">
            <a:extLst>
              <a:ext uri="{FF2B5EF4-FFF2-40B4-BE49-F238E27FC236}">
                <a16:creationId xmlns:a16="http://schemas.microsoft.com/office/drawing/2014/main" id="{003A8808-333C-F0B7-A033-A871EFD6CCD3}"/>
              </a:ext>
            </a:extLst>
          </p:cNvPr>
          <p:cNvSpPr txBox="1"/>
          <p:nvPr/>
        </p:nvSpPr>
        <p:spPr>
          <a:xfrm>
            <a:off x="276046" y="232912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400" b="0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図の一部をクローズアップ表現するためのテンプレート</a:t>
            </a:r>
          </a:p>
        </p:txBody>
      </p:sp>
    </p:spTree>
    <p:extLst>
      <p:ext uri="{BB962C8B-B14F-4D97-AF65-F5344CB8AC3E}">
        <p14:creationId xmlns:p14="http://schemas.microsoft.com/office/powerpoint/2010/main" val="2204406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>
            <a:extLst>
              <a:ext uri="{FF2B5EF4-FFF2-40B4-BE49-F238E27FC236}">
                <a16:creationId xmlns:a16="http://schemas.microsoft.com/office/drawing/2014/main" id="{05FDB71B-70BF-0EF6-3E6D-B3F8B2BC9A6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961112" y="1066800"/>
            <a:ext cx="2209800" cy="2209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641" name="Rectangle 9">
            <a:extLst>
              <a:ext uri="{FF2B5EF4-FFF2-40B4-BE49-F238E27FC236}">
                <a16:creationId xmlns:a16="http://schemas.microsoft.com/office/drawing/2014/main" id="{5F2A8C72-4F0D-6696-E28A-DC7DDF1DCCD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199112" y="2819400"/>
            <a:ext cx="457200" cy="4572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69642" name="AutoShape 10">
            <a:extLst>
              <a:ext uri="{FF2B5EF4-FFF2-40B4-BE49-F238E27FC236}">
                <a16:creationId xmlns:a16="http://schemas.microsoft.com/office/drawing/2014/main" id="{4F33C18E-C949-5B47-5278-574E992F2EF8}"/>
              </a:ext>
            </a:extLst>
          </p:cNvPr>
          <p:cNvCxnSpPr>
            <a:cxnSpLocks noChangeShapeType="1"/>
            <a:stCxn id="69640" idx="3"/>
            <a:endCxn id="69641" idx="1"/>
          </p:cNvCxnSpPr>
          <p:nvPr/>
        </p:nvCxnSpPr>
        <p:spPr bwMode="auto">
          <a:xfrm flipH="1">
            <a:off x="5665837" y="2171700"/>
            <a:ext cx="285750" cy="8763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646" name="Rectangle 14">
            <a:extLst>
              <a:ext uri="{FF2B5EF4-FFF2-40B4-BE49-F238E27FC236}">
                <a16:creationId xmlns:a16="http://schemas.microsoft.com/office/drawing/2014/main" id="{7DC38CFE-43B8-CB83-C545-71FD21BB45D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30896" y="1066800"/>
            <a:ext cx="2209800" cy="22098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647" name="Rectangle 15">
            <a:extLst>
              <a:ext uri="{FF2B5EF4-FFF2-40B4-BE49-F238E27FC236}">
                <a16:creationId xmlns:a16="http://schemas.microsoft.com/office/drawing/2014/main" id="{BFC7AE1F-A3BF-DA5E-780F-63FF808A260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168896" y="2819400"/>
            <a:ext cx="457200" cy="4572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69648" name="AutoShape 16">
            <a:extLst>
              <a:ext uri="{FF2B5EF4-FFF2-40B4-BE49-F238E27FC236}">
                <a16:creationId xmlns:a16="http://schemas.microsoft.com/office/drawing/2014/main" id="{1337F4EF-6CFC-3697-18BD-BC142E791C91}"/>
              </a:ext>
            </a:extLst>
          </p:cNvPr>
          <p:cNvCxnSpPr>
            <a:cxnSpLocks noChangeShapeType="1"/>
            <a:stCxn id="69646" idx="3"/>
            <a:endCxn id="69647" idx="1"/>
          </p:cNvCxnSpPr>
          <p:nvPr/>
        </p:nvCxnSpPr>
        <p:spPr bwMode="auto">
          <a:xfrm flipH="1">
            <a:off x="1635621" y="2171700"/>
            <a:ext cx="285750" cy="876300"/>
          </a:xfrm>
          <a:prstGeom prst="straightConnector1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8">
            <a:extLst>
              <a:ext uri="{FF2B5EF4-FFF2-40B4-BE49-F238E27FC236}">
                <a16:creationId xmlns:a16="http://schemas.microsoft.com/office/drawing/2014/main" id="{F749621C-1F18-B031-4A8B-B5D377A231A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961112" y="3638550"/>
            <a:ext cx="2209800" cy="2209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07AEC783-D341-3D93-0A6A-82210CD6A29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199112" y="5391150"/>
            <a:ext cx="457200" cy="4572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20" name="AutoShape 10">
            <a:extLst>
              <a:ext uri="{FF2B5EF4-FFF2-40B4-BE49-F238E27FC236}">
                <a16:creationId xmlns:a16="http://schemas.microsoft.com/office/drawing/2014/main" id="{6F82E072-7164-545E-6656-5F554D0DA202}"/>
              </a:ext>
            </a:extLst>
          </p:cNvPr>
          <p:cNvCxnSpPr>
            <a:cxnSpLocks noChangeShapeType="1"/>
            <a:stCxn id="18" idx="3"/>
            <a:endCxn id="19" idx="1"/>
          </p:cNvCxnSpPr>
          <p:nvPr/>
        </p:nvCxnSpPr>
        <p:spPr bwMode="auto">
          <a:xfrm flipH="1">
            <a:off x="5665837" y="4743450"/>
            <a:ext cx="285750" cy="87630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14">
            <a:extLst>
              <a:ext uri="{FF2B5EF4-FFF2-40B4-BE49-F238E27FC236}">
                <a16:creationId xmlns:a16="http://schemas.microsoft.com/office/drawing/2014/main" id="{782BB43F-2E5A-D3AC-2740-8650CA69DDB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30896" y="3638550"/>
            <a:ext cx="2209800" cy="22098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9983919E-2B2D-50F2-024F-EC3963BECBC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168896" y="5391150"/>
            <a:ext cx="457200" cy="457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23" name="AutoShape 16">
            <a:extLst>
              <a:ext uri="{FF2B5EF4-FFF2-40B4-BE49-F238E27FC236}">
                <a16:creationId xmlns:a16="http://schemas.microsoft.com/office/drawing/2014/main" id="{20C266FE-814E-9B0A-EF3F-21EDB832B2E2}"/>
              </a:ext>
            </a:extLst>
          </p:cNvPr>
          <p:cNvCxnSpPr>
            <a:cxnSpLocks noChangeShapeType="1"/>
            <a:stCxn id="21" idx="3"/>
            <a:endCxn id="22" idx="1"/>
          </p:cNvCxnSpPr>
          <p:nvPr/>
        </p:nvCxnSpPr>
        <p:spPr bwMode="auto">
          <a:xfrm flipH="1">
            <a:off x="1635621" y="4743450"/>
            <a:ext cx="285750" cy="876300"/>
          </a:xfrm>
          <a:prstGeom prst="straightConnector1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6171A52-B8FA-FED5-2888-1B1C3C350D1B}"/>
              </a:ext>
            </a:extLst>
          </p:cNvPr>
          <p:cNvSpPr txBox="1"/>
          <p:nvPr/>
        </p:nvSpPr>
        <p:spPr>
          <a:xfrm>
            <a:off x="276046" y="232912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400" b="0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図の一部をクローズアップ表現するためのテンプレート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>
            <a:extLst>
              <a:ext uri="{FF2B5EF4-FFF2-40B4-BE49-F238E27FC236}">
                <a16:creationId xmlns:a16="http://schemas.microsoft.com/office/drawing/2014/main" id="{05FDB71B-70BF-0EF6-3E6D-B3F8B2BC9A6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90928" y="956015"/>
            <a:ext cx="2209800" cy="2209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641" name="Rectangle 9">
            <a:extLst>
              <a:ext uri="{FF2B5EF4-FFF2-40B4-BE49-F238E27FC236}">
                <a16:creationId xmlns:a16="http://schemas.microsoft.com/office/drawing/2014/main" id="{5F2A8C72-4F0D-6696-E28A-DC7DDF1DCCD0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062736" y="2708615"/>
            <a:ext cx="457200" cy="4572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646" name="Rectangle 14">
            <a:extLst>
              <a:ext uri="{FF2B5EF4-FFF2-40B4-BE49-F238E27FC236}">
                <a16:creationId xmlns:a16="http://schemas.microsoft.com/office/drawing/2014/main" id="{7DC38CFE-43B8-CB83-C545-71FD21BB45D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60712" y="956015"/>
            <a:ext cx="2209800" cy="22098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647" name="Rectangle 15">
            <a:extLst>
              <a:ext uri="{FF2B5EF4-FFF2-40B4-BE49-F238E27FC236}">
                <a16:creationId xmlns:a16="http://schemas.microsoft.com/office/drawing/2014/main" id="{BFC7AE1F-A3BF-DA5E-780F-63FF808A260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032520" y="2708615"/>
            <a:ext cx="457200" cy="4572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3" name="コネクタ: カギ線 2">
            <a:extLst>
              <a:ext uri="{FF2B5EF4-FFF2-40B4-BE49-F238E27FC236}">
                <a16:creationId xmlns:a16="http://schemas.microsoft.com/office/drawing/2014/main" id="{39820394-7DC9-B9C9-C62D-ED6310A99D82}"/>
              </a:ext>
            </a:extLst>
          </p:cNvPr>
          <p:cNvCxnSpPr>
            <a:stCxn id="69647" idx="1"/>
            <a:endCxn id="69646" idx="3"/>
          </p:cNvCxnSpPr>
          <p:nvPr/>
        </p:nvCxnSpPr>
        <p:spPr bwMode="auto">
          <a:xfrm flipV="1">
            <a:off x="1489720" y="2060915"/>
            <a:ext cx="870992" cy="876300"/>
          </a:xfrm>
          <a:prstGeom prst="bentConnector3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コネクタ: カギ線 3">
            <a:extLst>
              <a:ext uri="{FF2B5EF4-FFF2-40B4-BE49-F238E27FC236}">
                <a16:creationId xmlns:a16="http://schemas.microsoft.com/office/drawing/2014/main" id="{755C57CB-213C-BEBF-A30D-7E2627E9F3CF}"/>
              </a:ext>
            </a:extLst>
          </p:cNvPr>
          <p:cNvCxnSpPr>
            <a:stCxn id="69641" idx="1"/>
          </p:cNvCxnSpPr>
          <p:nvPr/>
        </p:nvCxnSpPr>
        <p:spPr bwMode="auto">
          <a:xfrm flipV="1">
            <a:off x="5519936" y="2166087"/>
            <a:ext cx="870992" cy="771128"/>
          </a:xfrm>
          <a:prstGeom prst="bentConnector3">
            <a:avLst/>
          </a:prstGeom>
          <a:noFill/>
          <a:ln w="19050">
            <a:solidFill>
              <a:schemeClr val="tx1"/>
            </a:solidFill>
            <a:prstDash val="solid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angle 8">
            <a:extLst>
              <a:ext uri="{FF2B5EF4-FFF2-40B4-BE49-F238E27FC236}">
                <a16:creationId xmlns:a16="http://schemas.microsoft.com/office/drawing/2014/main" id="{04E24B75-0B83-F5EF-9C69-2AF9AC21A79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90928" y="4005064"/>
            <a:ext cx="2209800" cy="2209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B3C48B34-E8FD-C400-8F70-0B3C5604110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062736" y="5757664"/>
            <a:ext cx="457200" cy="4572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953EF1-6BAE-CA58-338E-55604F83869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60712" y="4005064"/>
            <a:ext cx="2209800" cy="22098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FD45D9-D4C1-E717-A706-49367269310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032520" y="5757664"/>
            <a:ext cx="457200" cy="457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17" name="コネクタ: カギ線 16">
            <a:extLst>
              <a:ext uri="{FF2B5EF4-FFF2-40B4-BE49-F238E27FC236}">
                <a16:creationId xmlns:a16="http://schemas.microsoft.com/office/drawing/2014/main" id="{7C8CDD90-F39E-FA4F-7FF9-B4FCA89ED313}"/>
              </a:ext>
            </a:extLst>
          </p:cNvPr>
          <p:cNvCxnSpPr>
            <a:stCxn id="16" idx="1"/>
            <a:endCxn id="15" idx="3"/>
          </p:cNvCxnSpPr>
          <p:nvPr/>
        </p:nvCxnSpPr>
        <p:spPr bwMode="auto">
          <a:xfrm flipV="1">
            <a:off x="1489720" y="5109964"/>
            <a:ext cx="870992" cy="876300"/>
          </a:xfrm>
          <a:prstGeom prst="bentConnector3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コネクタ: カギ線 23">
            <a:extLst>
              <a:ext uri="{FF2B5EF4-FFF2-40B4-BE49-F238E27FC236}">
                <a16:creationId xmlns:a16="http://schemas.microsoft.com/office/drawing/2014/main" id="{5E35141F-1D03-2F87-3703-42A85216658A}"/>
              </a:ext>
            </a:extLst>
          </p:cNvPr>
          <p:cNvCxnSpPr>
            <a:stCxn id="14" idx="1"/>
          </p:cNvCxnSpPr>
          <p:nvPr/>
        </p:nvCxnSpPr>
        <p:spPr bwMode="auto">
          <a:xfrm flipV="1">
            <a:off x="5519936" y="5215136"/>
            <a:ext cx="870992" cy="771128"/>
          </a:xfrm>
          <a:prstGeom prst="bentConnector3">
            <a:avLst/>
          </a:prstGeom>
          <a:noFill/>
          <a:ln w="19050">
            <a:solidFill>
              <a:srgbClr val="FF0000"/>
            </a:solidFill>
            <a:prstDash val="solid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D0A01D-9574-D508-649A-B811D15EE322}"/>
              </a:ext>
            </a:extLst>
          </p:cNvPr>
          <p:cNvSpPr txBox="1"/>
          <p:nvPr/>
        </p:nvSpPr>
        <p:spPr>
          <a:xfrm>
            <a:off x="276046" y="232912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400" b="0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図の一部をクローズアップ表現するためのテンプレート</a:t>
            </a:r>
          </a:p>
        </p:txBody>
      </p:sp>
    </p:spTree>
    <p:extLst>
      <p:ext uri="{BB962C8B-B14F-4D97-AF65-F5344CB8AC3E}">
        <p14:creationId xmlns:p14="http://schemas.microsoft.com/office/powerpoint/2010/main" val="4235019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640F850A-7733-5DA7-B5A9-FA03B611BE54}"/>
              </a:ext>
            </a:extLst>
          </p:cNvPr>
          <p:cNvSpPr/>
          <p:nvPr/>
        </p:nvSpPr>
        <p:spPr bwMode="auto">
          <a:xfrm>
            <a:off x="2994458" y="1052736"/>
            <a:ext cx="1324794" cy="2209800"/>
          </a:xfrm>
          <a:custGeom>
            <a:avLst/>
            <a:gdLst>
              <a:gd name="connsiteX0" fmla="*/ 0 w 1324794"/>
              <a:gd name="connsiteY0" fmla="*/ 0 h 2209800"/>
              <a:gd name="connsiteX1" fmla="*/ 1324794 w 1324794"/>
              <a:gd name="connsiteY1" fmla="*/ 879941 h 2209800"/>
              <a:gd name="connsiteX2" fmla="*/ 1324794 w 1324794"/>
              <a:gd name="connsiteY2" fmla="*/ 1329859 h 2209800"/>
              <a:gd name="connsiteX3" fmla="*/ 0 w 1324794"/>
              <a:gd name="connsiteY3" fmla="*/ 220980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4794" h="2209800">
                <a:moveTo>
                  <a:pt x="0" y="0"/>
                </a:moveTo>
                <a:lnTo>
                  <a:pt x="1324794" y="879941"/>
                </a:lnTo>
                <a:lnTo>
                  <a:pt x="1324794" y="1329859"/>
                </a:lnTo>
                <a:lnTo>
                  <a:pt x="0" y="2209800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9" name="Rectangle 6">
            <a:extLst>
              <a:ext uri="{FF2B5EF4-FFF2-40B4-BE49-F238E27FC236}">
                <a16:creationId xmlns:a16="http://schemas.microsoft.com/office/drawing/2014/main" id="{258D0667-D287-3F75-E9C3-C78718589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9253" y="4698115"/>
            <a:ext cx="457200" cy="45720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1B0443EC-8A73-D7ED-4409-7A658834AAC6}"/>
              </a:ext>
            </a:extLst>
          </p:cNvPr>
          <p:cNvSpPr/>
          <p:nvPr/>
        </p:nvSpPr>
        <p:spPr bwMode="auto">
          <a:xfrm>
            <a:off x="2994458" y="3821815"/>
            <a:ext cx="1324794" cy="2209800"/>
          </a:xfrm>
          <a:custGeom>
            <a:avLst/>
            <a:gdLst>
              <a:gd name="connsiteX0" fmla="*/ 0 w 1324794"/>
              <a:gd name="connsiteY0" fmla="*/ 0 h 2209800"/>
              <a:gd name="connsiteX1" fmla="*/ 1324794 w 1324794"/>
              <a:gd name="connsiteY1" fmla="*/ 879941 h 2209800"/>
              <a:gd name="connsiteX2" fmla="*/ 1324794 w 1324794"/>
              <a:gd name="connsiteY2" fmla="*/ 1329859 h 2209800"/>
              <a:gd name="connsiteX3" fmla="*/ 0 w 1324794"/>
              <a:gd name="connsiteY3" fmla="*/ 220980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4794" h="2209800">
                <a:moveTo>
                  <a:pt x="0" y="0"/>
                </a:moveTo>
                <a:lnTo>
                  <a:pt x="1324794" y="879941"/>
                </a:lnTo>
                <a:lnTo>
                  <a:pt x="1324794" y="1329859"/>
                </a:lnTo>
                <a:lnTo>
                  <a:pt x="0" y="220980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71681" name="フリーフォーム: 図形 71680">
            <a:extLst>
              <a:ext uri="{FF2B5EF4-FFF2-40B4-BE49-F238E27FC236}">
                <a16:creationId xmlns:a16="http://schemas.microsoft.com/office/drawing/2014/main" id="{300FAFC9-8D7A-30F4-D81B-954E24D4A818}"/>
              </a:ext>
            </a:extLst>
          </p:cNvPr>
          <p:cNvSpPr/>
          <p:nvPr/>
        </p:nvSpPr>
        <p:spPr bwMode="auto">
          <a:xfrm>
            <a:off x="7462941" y="1052736"/>
            <a:ext cx="1324794" cy="2209800"/>
          </a:xfrm>
          <a:custGeom>
            <a:avLst/>
            <a:gdLst>
              <a:gd name="connsiteX0" fmla="*/ 0 w 1324794"/>
              <a:gd name="connsiteY0" fmla="*/ 0 h 2209800"/>
              <a:gd name="connsiteX1" fmla="*/ 1324794 w 1324794"/>
              <a:gd name="connsiteY1" fmla="*/ 879941 h 2209800"/>
              <a:gd name="connsiteX2" fmla="*/ 1324794 w 1324794"/>
              <a:gd name="connsiteY2" fmla="*/ 1329859 h 2209800"/>
              <a:gd name="connsiteX3" fmla="*/ 0 w 1324794"/>
              <a:gd name="connsiteY3" fmla="*/ 220980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4794" h="2209800">
                <a:moveTo>
                  <a:pt x="0" y="0"/>
                </a:moveTo>
                <a:lnTo>
                  <a:pt x="1324794" y="879941"/>
                </a:lnTo>
                <a:lnTo>
                  <a:pt x="1324794" y="1329859"/>
                </a:lnTo>
                <a:lnTo>
                  <a:pt x="0" y="2209800"/>
                </a:lnTo>
                <a:close/>
              </a:path>
            </a:pathLst>
          </a:custGeom>
          <a:solidFill>
            <a:srgbClr val="00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71702" name="Rectangle 6">
            <a:extLst>
              <a:ext uri="{FF2B5EF4-FFF2-40B4-BE49-F238E27FC236}">
                <a16:creationId xmlns:a16="http://schemas.microsoft.com/office/drawing/2014/main" id="{AAF91B50-C5F1-D45C-6F9E-8535A39D5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87736" y="4698115"/>
            <a:ext cx="457200" cy="45720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3" name="フリーフォーム: 図形 71702">
            <a:extLst>
              <a:ext uri="{FF2B5EF4-FFF2-40B4-BE49-F238E27FC236}">
                <a16:creationId xmlns:a16="http://schemas.microsoft.com/office/drawing/2014/main" id="{A4E7ECB0-93DE-6264-15F1-1023EB7CB62D}"/>
              </a:ext>
            </a:extLst>
          </p:cNvPr>
          <p:cNvSpPr/>
          <p:nvPr/>
        </p:nvSpPr>
        <p:spPr bwMode="auto">
          <a:xfrm>
            <a:off x="7462941" y="3821815"/>
            <a:ext cx="1324794" cy="2209800"/>
          </a:xfrm>
          <a:custGeom>
            <a:avLst/>
            <a:gdLst>
              <a:gd name="connsiteX0" fmla="*/ 0 w 1324794"/>
              <a:gd name="connsiteY0" fmla="*/ 0 h 2209800"/>
              <a:gd name="connsiteX1" fmla="*/ 1324794 w 1324794"/>
              <a:gd name="connsiteY1" fmla="*/ 879941 h 2209800"/>
              <a:gd name="connsiteX2" fmla="*/ 1324794 w 1324794"/>
              <a:gd name="connsiteY2" fmla="*/ 1329859 h 2209800"/>
              <a:gd name="connsiteX3" fmla="*/ 0 w 1324794"/>
              <a:gd name="connsiteY3" fmla="*/ 220980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4794" h="2209800">
                <a:moveTo>
                  <a:pt x="0" y="0"/>
                </a:moveTo>
                <a:lnTo>
                  <a:pt x="1324794" y="879941"/>
                </a:lnTo>
                <a:lnTo>
                  <a:pt x="1324794" y="1329859"/>
                </a:lnTo>
                <a:lnTo>
                  <a:pt x="0" y="220980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71704" name="Rectangle 5">
            <a:extLst>
              <a:ext uri="{FF2B5EF4-FFF2-40B4-BE49-F238E27FC236}">
                <a16:creationId xmlns:a16="http://schemas.microsoft.com/office/drawing/2014/main" id="{A6F102BA-96E6-C2FB-0FDB-6EE6BE682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897" y="3821815"/>
            <a:ext cx="2209800" cy="220980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5" name="Rectangle 5">
            <a:extLst>
              <a:ext uri="{FF2B5EF4-FFF2-40B4-BE49-F238E27FC236}">
                <a16:creationId xmlns:a16="http://schemas.microsoft.com/office/drawing/2014/main" id="{6D6D9F14-C380-0E1F-A763-72D0DC608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6380" y="3821815"/>
            <a:ext cx="2209800" cy="2209800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6" name="Rectangle 5">
            <a:extLst>
              <a:ext uri="{FF2B5EF4-FFF2-40B4-BE49-F238E27FC236}">
                <a16:creationId xmlns:a16="http://schemas.microsoft.com/office/drawing/2014/main" id="{72E14226-249F-0216-7AFC-FDD3219AB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897" y="1052736"/>
            <a:ext cx="2209800" cy="2209800"/>
          </a:xfrm>
          <a:prstGeom prst="rect">
            <a:avLst/>
          </a:prstGeom>
          <a:noFill/>
          <a:ln w="19050">
            <a:solidFill>
              <a:srgbClr val="000000"/>
            </a:solidFill>
            <a:prstDash val="sys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7" name="Rectangle 6">
            <a:extLst>
              <a:ext uri="{FF2B5EF4-FFF2-40B4-BE49-F238E27FC236}">
                <a16:creationId xmlns:a16="http://schemas.microsoft.com/office/drawing/2014/main" id="{9CFED512-FA70-FD68-609B-06CE943E3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9253" y="1929036"/>
            <a:ext cx="457200" cy="457200"/>
          </a:xfrm>
          <a:prstGeom prst="rect">
            <a:avLst/>
          </a:prstGeom>
          <a:noFill/>
          <a:ln w="19050">
            <a:solidFill>
              <a:srgbClr val="000000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8" name="Rectangle 5">
            <a:extLst>
              <a:ext uri="{FF2B5EF4-FFF2-40B4-BE49-F238E27FC236}">
                <a16:creationId xmlns:a16="http://schemas.microsoft.com/office/drawing/2014/main" id="{2BE8F074-83A5-F7C9-94A6-597AFC793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6380" y="1052736"/>
            <a:ext cx="2209800" cy="2209800"/>
          </a:xfrm>
          <a:prstGeom prst="rect">
            <a:avLst/>
          </a:prstGeom>
          <a:noFill/>
          <a:ln w="57150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09" name="Rectangle 6">
            <a:extLst>
              <a:ext uri="{FF2B5EF4-FFF2-40B4-BE49-F238E27FC236}">
                <a16:creationId xmlns:a16="http://schemas.microsoft.com/office/drawing/2014/main" id="{AC0A48F2-9B5E-30F2-0319-E9FC8ED78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87736" y="1929036"/>
            <a:ext cx="457200" cy="457200"/>
          </a:xfrm>
          <a:prstGeom prst="rect">
            <a:avLst/>
          </a:prstGeom>
          <a:noFill/>
          <a:ln w="57150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10" name="テキスト ボックス 71709">
            <a:extLst>
              <a:ext uri="{FF2B5EF4-FFF2-40B4-BE49-F238E27FC236}">
                <a16:creationId xmlns:a16="http://schemas.microsoft.com/office/drawing/2014/main" id="{4E90CB2F-CFCC-4FA3-D34C-91EC06BF586B}"/>
              </a:ext>
            </a:extLst>
          </p:cNvPr>
          <p:cNvSpPr txBox="1"/>
          <p:nvPr/>
        </p:nvSpPr>
        <p:spPr>
          <a:xfrm>
            <a:off x="276046" y="232912"/>
            <a:ext cx="787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400" b="0" i="0" dirty="0">
                <a:solidFill>
                  <a:srgbClr val="111111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図の一部をクローズアップ表現するためのテンプレート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花が咲いている木&#10;&#10;自動的に生成された説明">
            <a:extLst>
              <a:ext uri="{FF2B5EF4-FFF2-40B4-BE49-F238E27FC236}">
                <a16:creationId xmlns:a16="http://schemas.microsoft.com/office/drawing/2014/main" id="{06DEA233-0FF9-E8D8-1D3B-649F6C29B2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99" t="11734" r="18862" b="48880"/>
          <a:stretch/>
        </p:blipFill>
        <p:spPr>
          <a:xfrm>
            <a:off x="4687208" y="3429000"/>
            <a:ext cx="2667000" cy="2667000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図 2" descr="花が咲いている木&#10;&#10;自動的に生成された説明">
            <a:extLst>
              <a:ext uri="{FF2B5EF4-FFF2-40B4-BE49-F238E27FC236}">
                <a16:creationId xmlns:a16="http://schemas.microsoft.com/office/drawing/2014/main" id="{02A404D9-8C1C-5902-3F03-96DD87539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16" y="4227227"/>
            <a:ext cx="2582708" cy="1937031"/>
          </a:xfrm>
          <a:prstGeom prst="rect">
            <a:avLst/>
          </a:prstGeom>
        </p:spPr>
      </p:pic>
      <p:sp>
        <p:nvSpPr>
          <p:cNvPr id="8" name="Oval 2">
            <a:extLst>
              <a:ext uri="{FF2B5EF4-FFF2-40B4-BE49-F238E27FC236}">
                <a16:creationId xmlns:a16="http://schemas.microsoft.com/office/drawing/2014/main" id="{C9D4F1E8-1812-D93A-C9F9-9EC5ACA69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4608" y="4495800"/>
            <a:ext cx="685800" cy="6858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Oval 3">
            <a:extLst>
              <a:ext uri="{FF2B5EF4-FFF2-40B4-BE49-F238E27FC236}">
                <a16:creationId xmlns:a16="http://schemas.microsoft.com/office/drawing/2014/main" id="{3A18C371-7358-53FF-FFAE-62C178FB6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7208" y="3429000"/>
            <a:ext cx="2667000" cy="2667000"/>
          </a:xfrm>
          <a:prstGeom prst="ellips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10" name="AutoShape 4">
            <a:extLst>
              <a:ext uri="{FF2B5EF4-FFF2-40B4-BE49-F238E27FC236}">
                <a16:creationId xmlns:a16="http://schemas.microsoft.com/office/drawing/2014/main" id="{CAB28BED-D1E1-9AEB-2118-D29633A1E4DA}"/>
              </a:ext>
            </a:extLst>
          </p:cNvPr>
          <p:cNvCxnSpPr>
            <a:cxnSpLocks noChangeShapeType="1"/>
            <a:stCxn id="8" idx="0"/>
            <a:endCxn id="9" idx="1"/>
          </p:cNvCxnSpPr>
          <p:nvPr/>
        </p:nvCxnSpPr>
        <p:spPr bwMode="auto">
          <a:xfrm flipV="1">
            <a:off x="3277508" y="3805238"/>
            <a:ext cx="1800225" cy="67627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AutoShape 5">
            <a:extLst>
              <a:ext uri="{FF2B5EF4-FFF2-40B4-BE49-F238E27FC236}">
                <a16:creationId xmlns:a16="http://schemas.microsoft.com/office/drawing/2014/main" id="{B0A057E7-4797-34A8-BC47-5AC35230B413}"/>
              </a:ext>
            </a:extLst>
          </p:cNvPr>
          <p:cNvCxnSpPr>
            <a:cxnSpLocks noChangeShapeType="1"/>
            <a:stCxn id="8" idx="4"/>
            <a:endCxn id="9" idx="3"/>
          </p:cNvCxnSpPr>
          <p:nvPr/>
        </p:nvCxnSpPr>
        <p:spPr bwMode="auto">
          <a:xfrm>
            <a:off x="3277508" y="5195888"/>
            <a:ext cx="1800225" cy="52387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図 11" descr="花が咲いている木&#10;&#10;自動的に生成された説明">
            <a:extLst>
              <a:ext uri="{FF2B5EF4-FFF2-40B4-BE49-F238E27FC236}">
                <a16:creationId xmlns:a16="http://schemas.microsoft.com/office/drawing/2014/main" id="{55D7391F-39B1-ED47-C234-17D1ABFF5E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16" y="1141127"/>
            <a:ext cx="2582708" cy="1937031"/>
          </a:xfrm>
          <a:prstGeom prst="rect">
            <a:avLst/>
          </a:prstGeom>
        </p:spPr>
      </p:pic>
      <p:pic>
        <p:nvPicPr>
          <p:cNvPr id="20" name="図 19" descr="花が咲いている木&#10;&#10;自動的に生成された説明">
            <a:extLst>
              <a:ext uri="{FF2B5EF4-FFF2-40B4-BE49-F238E27FC236}">
                <a16:creationId xmlns:a16="http://schemas.microsoft.com/office/drawing/2014/main" id="{DA340145-4C6D-D8DB-E705-1E23A005E2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99" t="11734" r="18862" b="48880"/>
          <a:stretch/>
        </p:blipFill>
        <p:spPr>
          <a:xfrm>
            <a:off x="4895850" y="855660"/>
            <a:ext cx="2209800" cy="2209800"/>
          </a:xfrm>
          <a:prstGeom prst="rect">
            <a:avLst/>
          </a:prstGeom>
        </p:spPr>
      </p:pic>
      <p:sp>
        <p:nvSpPr>
          <p:cNvPr id="21" name="Rectangle 8">
            <a:extLst>
              <a:ext uri="{FF2B5EF4-FFF2-40B4-BE49-F238E27FC236}">
                <a16:creationId xmlns:a16="http://schemas.microsoft.com/office/drawing/2014/main" id="{913682BD-DD4B-17FA-9C70-DD5F0E4BC0C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895850" y="855660"/>
            <a:ext cx="2209800" cy="2209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id="{C8FB42BC-4568-3298-D3BE-90335CE6691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954566" y="1368420"/>
            <a:ext cx="762908" cy="76290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23" name="AutoShape 10">
            <a:extLst>
              <a:ext uri="{FF2B5EF4-FFF2-40B4-BE49-F238E27FC236}">
                <a16:creationId xmlns:a16="http://schemas.microsoft.com/office/drawing/2014/main" id="{7D037853-1B08-E8DE-B504-A3935D12AAE9}"/>
              </a:ext>
            </a:extLst>
          </p:cNvPr>
          <p:cNvCxnSpPr>
            <a:cxnSpLocks noChangeShapeType="1"/>
            <a:stCxn id="21" idx="3"/>
            <a:endCxn id="22" idx="1"/>
          </p:cNvCxnSpPr>
          <p:nvPr/>
        </p:nvCxnSpPr>
        <p:spPr bwMode="auto">
          <a:xfrm flipH="1" flipV="1">
            <a:off x="3717474" y="1749874"/>
            <a:ext cx="1178376" cy="210686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EBA2A39-157A-B29B-D642-53B99A7CF56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400" dirty="0">
                <a:solidFill>
                  <a:srgbClr val="111111"/>
                </a:solidFill>
                <a:latin typeface="Meiryo" panose="020B0604030504040204" pitchFamily="50" charset="-128"/>
                <a:ea typeface="Meiryo" panose="020B0604030504040204" pitchFamily="50" charset="-128"/>
              </a:rPr>
              <a:t>使用例</a:t>
            </a:r>
            <a:endParaRPr lang="ja-JP" altLang="en-US" sz="2400" b="0" i="0" dirty="0">
              <a:solidFill>
                <a:srgbClr val="111111"/>
              </a:solidFill>
              <a:effectLst/>
              <a:latin typeface="Meiryo" panose="020B0604030504040204" pitchFamily="50" charset="-128"/>
              <a:ea typeface="Meiryo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E7E63C6-EF31-51CC-4DD3-B25A160F54ED}"/>
              </a:ext>
            </a:extLst>
          </p:cNvPr>
          <p:cNvSpPr txBox="1"/>
          <p:nvPr/>
        </p:nvSpPr>
        <p:spPr>
          <a:xfrm>
            <a:off x="5385048" y="6459540"/>
            <a:ext cx="4647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200" dirty="0">
                <a:solidFill>
                  <a:srgbClr val="111111"/>
                </a:solidFill>
                <a:latin typeface="Meiryo" panose="020B0604030504040204" pitchFamily="50" charset="-128"/>
                <a:ea typeface="Meiryo" panose="020B0604030504040204" pitchFamily="50" charset="-128"/>
              </a:rPr>
              <a:t>※</a:t>
            </a:r>
            <a:r>
              <a:rPr lang="ja-JP" altLang="en-US" sz="1200" dirty="0">
                <a:solidFill>
                  <a:srgbClr val="111111"/>
                </a:solidFill>
                <a:latin typeface="Meiryo" panose="020B0604030504040204" pitchFamily="50" charset="-128"/>
                <a:ea typeface="Meiryo" panose="020B0604030504040204" pitchFamily="50" charset="-128"/>
              </a:rPr>
              <a:t>色や線の太さや形状などは自由に変更してご活用ください。</a:t>
            </a:r>
            <a:endParaRPr lang="ja-JP" altLang="en-US" sz="1200" b="0" i="0" dirty="0">
              <a:solidFill>
                <a:srgbClr val="111111"/>
              </a:solidFill>
              <a:effectLst/>
              <a:latin typeface="Meiryo" panose="020B0604030504040204" pitchFamily="50" charset="-128"/>
              <a:ea typeface="Meiryo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416538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13093</TotalTime>
  <Words>69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Meiryo</vt:lpstr>
      <vt:lpstr>Meiryo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pptx219_シンプルなクローズアップ</dc:title>
  <dc:subject>pptx219_シンプルなクローズアップ</dc:subject>
  <dc:creator>でじけろお</dc:creator>
  <cp:revision>1</cp:revision>
  <dcterms:created xsi:type="dcterms:W3CDTF">2010-10-12T01:13:58Z</dcterms:created>
  <dcterms:modified xsi:type="dcterms:W3CDTF">2023-01-14T11:24:01Z</dcterms:modified>
  <cp:version>1</cp:version>
</cp:coreProperties>
</file>